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158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2CB2A-CCE2-E17F-D4AF-8EB810386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EC201F-30D5-7338-A600-84E130E2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2F685-8879-6CEE-57F4-18D06315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D1376-2A3D-7D5B-9A0B-FFF7F30B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9699FA-1796-C364-74D5-3BD5E755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1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5C941-744D-9FF2-1956-34FFE02A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6A2346-8CA9-7AA1-9854-051B9E77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CCC088-0518-34CC-0F68-F1D9159E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CA27E-0CDE-1BE3-813E-EEA927A6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91C46E-899F-5352-5CE2-4C8B6CE4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1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12AD22-809C-DB77-FA98-EC24D123C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EC0BA1-70DB-3F9F-23E1-8083677A7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92FF63-6FE8-388F-216A-7B0DA944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3F2B4-6C6D-F65F-0C37-E5924859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7ECA4-C207-1D8F-4F58-0E384DE1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6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E0A70-5D22-897C-03E1-7562C902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E8497-F7F2-DE0E-87AF-2E29DBB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F2C69B-2022-AD7D-4EA4-03CFD093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5FA73-1FB1-549D-2F0F-4DAB55E5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A7A521-4BC2-013D-6B9B-C5176D20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5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BFD54-D779-8463-EF61-0BF4AA0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B10D43-339B-2645-3C55-60E1DF261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5A42A4-D94A-5009-93CF-1A94C7B6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9418B-ED12-925A-8127-B873F680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E2E8A8-6A2E-FE37-918E-3C4FE6C2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009E3-2F0E-7BFD-4436-20907914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0B5672-25D2-2EDE-06EA-886EB24E3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093595-7C62-41A4-E865-823B1A528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FF7E8A-A1EF-5AD5-2ACE-C02A151C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6FDBE1-A5FC-1D6C-610C-6AE652DE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CB18B-9144-7BAA-86FB-34B83F9A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A6D90-E3CB-6BF2-C6CF-A7A5DB9B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EF6F97-C11F-C3E7-1C17-3C814C812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7BC89A-183F-7057-3D90-8EC4EC400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9FCCB0-FE6A-7D90-CBDB-2308FA099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65BA9-FCE9-4EDE-84BC-9537B1298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A76D54-680F-B499-CEFC-582D4B32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4C6584-F01E-A09A-9E5C-8442E8FE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4C9584-D21E-8491-DA5E-4AE8FC93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7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D6284-F6AF-2BF8-D089-C4A3CD72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7302CF-F27B-CA8E-CADC-18BDB277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6E100B-D580-672A-4C8C-55D437F8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62E465-CB04-7A2A-F738-1AA7E9B9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5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A8C426-9971-B76E-DE1D-B8B918A9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C0BE2-3E67-72F4-C775-77C689FE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8B4665-82F7-683A-88A4-7FCF390B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070B7-9B24-4F0A-7562-91596C1E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B786-1D0C-C284-9BF8-75404899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D774CF-A6AD-30A4-BA2E-DE1B2721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056D4-82B6-9336-1D83-9A0F6ACC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1B173E-506B-55AE-B6B7-C19763E6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F305F4-4B18-0ECD-E154-9F7FE24F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1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B3B27-620E-2383-B8A9-547D345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DC44E7-C689-BCE2-8D63-5AC8A8CDD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75DEFF-EEE3-96F1-DB36-4EE7B127D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08A573-B134-29B1-F824-F6CB629E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C387BB-467B-905E-FC0D-5AD9CDE3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11F087-3937-6242-F761-519F18DE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F77776-E805-71E9-C907-8C46BCE7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E4351E-5ACF-93E4-CC44-4586CE3A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B63432-E4ED-639C-7C4D-F2FC445C2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9314-3857-4EEC-9431-49B0887856D8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587946-895E-C4E1-3083-E73349B55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393624-BEB7-F52F-9F57-83B11ABAA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E776-61E8-473C-9394-7EA478A8A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9F9D49-54CD-4318-76D5-15707418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9" y="2424771"/>
            <a:ext cx="1272061" cy="1468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ECE476-3A9A-806C-0AE3-90309D704AE7}"/>
              </a:ext>
            </a:extLst>
          </p:cNvPr>
          <p:cNvSpPr txBox="1"/>
          <p:nvPr/>
        </p:nvSpPr>
        <p:spPr>
          <a:xfrm>
            <a:off x="558622" y="3810015"/>
            <a:ext cx="18777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Inga Besmens </a:t>
            </a:r>
          </a:p>
          <a:p>
            <a:r>
              <a:rPr lang="en-GB" sz="1200" b="0" dirty="0"/>
              <a:t>Switzerland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263AC3-3292-281F-0BEF-6D4C051E74A5}"/>
              </a:ext>
            </a:extLst>
          </p:cNvPr>
          <p:cNvSpPr txBox="1"/>
          <p:nvPr/>
        </p:nvSpPr>
        <p:spPr>
          <a:xfrm>
            <a:off x="2391153" y="3818010"/>
            <a:ext cx="1761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Massimo Corain</a:t>
            </a:r>
          </a:p>
          <a:p>
            <a:r>
              <a:rPr lang="en-GB" sz="1200" b="0" dirty="0"/>
              <a:t> Italy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97F354-8500-4432-2DA1-67112951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50" y="2295565"/>
            <a:ext cx="1239142" cy="1625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29A7A6-4FEE-A14E-CB23-0052B3B07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744" y="2272761"/>
            <a:ext cx="1143000" cy="1671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B6E84CA-283E-60C8-0F40-B4463A2DA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662" y="513958"/>
            <a:ext cx="6185614" cy="15453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B824BE-77AD-9916-DCE1-FB7C642EA5DF}"/>
              </a:ext>
            </a:extLst>
          </p:cNvPr>
          <p:cNvSpPr txBox="1"/>
          <p:nvPr/>
        </p:nvSpPr>
        <p:spPr>
          <a:xfrm>
            <a:off x="3871948" y="3856693"/>
            <a:ext cx="25271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Piotr Czarnecki </a:t>
            </a:r>
          </a:p>
          <a:p>
            <a:r>
              <a:rPr lang="en-GB" sz="1200" b="0" dirty="0"/>
              <a:t>Poland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8044DA-7DFB-0DCF-87CA-455334A48354}"/>
              </a:ext>
            </a:extLst>
          </p:cNvPr>
          <p:cNvSpPr txBox="1"/>
          <p:nvPr/>
        </p:nvSpPr>
        <p:spPr>
          <a:xfrm>
            <a:off x="5984581" y="3863375"/>
            <a:ext cx="20124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Ilse Degreef </a:t>
            </a:r>
          </a:p>
          <a:p>
            <a:r>
              <a:rPr lang="en-GB" sz="1200" b="0" dirty="0"/>
              <a:t>Belgium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591C09B-ABC7-E1E7-22E0-92B3A05B3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783" y="2265543"/>
            <a:ext cx="1243621" cy="1685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CF65F9F-F687-5311-F94C-6B8405F90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770" y="2254663"/>
            <a:ext cx="1115936" cy="1593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9ADBC7F-CB76-C4AD-7154-F36EF23DF90E}"/>
              </a:ext>
            </a:extLst>
          </p:cNvPr>
          <p:cNvSpPr txBox="1"/>
          <p:nvPr/>
        </p:nvSpPr>
        <p:spPr>
          <a:xfrm>
            <a:off x="7425344" y="3855745"/>
            <a:ext cx="26876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Camillo Fulchignoni </a:t>
            </a:r>
          </a:p>
          <a:p>
            <a:r>
              <a:rPr lang="en-GB" sz="1200" b="0" dirty="0"/>
              <a:t>Italy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9253A00-39D2-0460-7EFE-BB2E6FEDADDC}"/>
              </a:ext>
            </a:extLst>
          </p:cNvPr>
          <p:cNvSpPr txBox="1"/>
          <p:nvPr/>
        </p:nvSpPr>
        <p:spPr>
          <a:xfrm>
            <a:off x="520554" y="6009557"/>
            <a:ext cx="19897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Andrii Lysak </a:t>
            </a:r>
          </a:p>
          <a:p>
            <a:r>
              <a:rPr lang="en-GB" sz="1200" b="0" dirty="0"/>
              <a:t>Ukraine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57F383E-74CA-5B35-32A9-0650073A1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082" y="4458850"/>
            <a:ext cx="1257888" cy="1550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B4131D-33C7-45AD-9C1B-D93C44EAA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2979" y="4510943"/>
            <a:ext cx="1227952" cy="1550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31B66E8-B1AA-A9A4-57C8-8E85969C7A99}"/>
              </a:ext>
            </a:extLst>
          </p:cNvPr>
          <p:cNvSpPr txBox="1"/>
          <p:nvPr/>
        </p:nvSpPr>
        <p:spPr>
          <a:xfrm>
            <a:off x="2391153" y="6022115"/>
            <a:ext cx="21316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Simon Oeckenpöhler</a:t>
            </a:r>
          </a:p>
          <a:p>
            <a:r>
              <a:rPr lang="en-GB" sz="1200" b="0" dirty="0"/>
              <a:t>Germany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D226B36-03D6-19C8-EE46-6A17EB192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1497" y="4387819"/>
            <a:ext cx="1155060" cy="1812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A1D3CBD-2D63-9190-8B45-E5440B38C6E3}"/>
              </a:ext>
            </a:extLst>
          </p:cNvPr>
          <p:cNvSpPr txBox="1"/>
          <p:nvPr/>
        </p:nvSpPr>
        <p:spPr>
          <a:xfrm>
            <a:off x="4501082" y="6013930"/>
            <a:ext cx="17099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effectLst/>
                <a:latin typeface="Open Sans" panose="020B0606030504020204" pitchFamily="34" charset="0"/>
              </a:defRPr>
            </a:lvl1pPr>
          </a:lstStyle>
          <a:p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Fatih Kabakas</a:t>
            </a: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GB" sz="1200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Turkey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2177A49-6783-C1C0-0F55-3061C9ED9DDB}"/>
              </a:ext>
            </a:extLst>
          </p:cNvPr>
          <p:cNvSpPr txBox="1"/>
          <p:nvPr/>
        </p:nvSpPr>
        <p:spPr>
          <a:xfrm>
            <a:off x="6131353" y="6004468"/>
            <a:ext cx="20798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Michele Riccio </a:t>
            </a:r>
          </a:p>
          <a:p>
            <a:r>
              <a:rPr lang="en-GB" sz="1200" b="0" dirty="0"/>
              <a:t>Italy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902E436-DC85-205A-B3BF-70F1CD956E2C}"/>
              </a:ext>
            </a:extLst>
          </p:cNvPr>
          <p:cNvSpPr txBox="1"/>
          <p:nvPr/>
        </p:nvSpPr>
        <p:spPr>
          <a:xfrm>
            <a:off x="7907623" y="5995006"/>
            <a:ext cx="19913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Sarah Tucker </a:t>
            </a:r>
          </a:p>
          <a:p>
            <a:r>
              <a:rPr lang="en-GB" sz="1200" b="0" dirty="0"/>
              <a:t>United Kingdom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7368AD1-1371-AF6A-CDB4-FF01630BA527}"/>
              </a:ext>
            </a:extLst>
          </p:cNvPr>
          <p:cNvSpPr txBox="1"/>
          <p:nvPr/>
        </p:nvSpPr>
        <p:spPr>
          <a:xfrm>
            <a:off x="9898945" y="6074565"/>
            <a:ext cx="17564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Michiel Zuidam </a:t>
            </a:r>
          </a:p>
          <a:p>
            <a:r>
              <a:rPr lang="en-GB" sz="1200" b="0" dirty="0"/>
              <a:t>Nederland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68CA44F-4292-60DE-7A70-0A1D6A0EE9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0510" y="4486035"/>
            <a:ext cx="1144934" cy="1480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37CBCDE-20FF-90BE-8A2E-1AA5207A70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7770" y="4461214"/>
            <a:ext cx="1196285" cy="1600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079D98C-EFED-3179-AA49-7CEB861106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7205" y="4486035"/>
            <a:ext cx="1278312" cy="1588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851DBE3-15C7-C9A3-B352-678BD69280F9}"/>
              </a:ext>
            </a:extLst>
          </p:cNvPr>
          <p:cNvSpPr txBox="1"/>
          <p:nvPr/>
        </p:nvSpPr>
        <p:spPr>
          <a:xfrm>
            <a:off x="9841129" y="3861595"/>
            <a:ext cx="2024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Jonathan Hobby</a:t>
            </a:r>
          </a:p>
          <a:p>
            <a:r>
              <a:rPr lang="en-GB" dirty="0"/>
              <a:t> </a:t>
            </a:r>
            <a:r>
              <a:rPr lang="en-GB" sz="1200" b="0" dirty="0"/>
              <a:t>United Kingdom</a:t>
            </a:r>
          </a:p>
          <a:p>
            <a:endParaRPr lang="en-GB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2240D3A-A638-5478-9CB2-42B3B61019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0931" y="2272761"/>
            <a:ext cx="1184585" cy="1605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FBB7A10-CD7A-5AB0-66B0-27B6F9D7D547}"/>
              </a:ext>
            </a:extLst>
          </p:cNvPr>
          <p:cNvSpPr txBox="1"/>
          <p:nvPr/>
        </p:nvSpPr>
        <p:spPr>
          <a:xfrm>
            <a:off x="353544" y="1693343"/>
            <a:ext cx="14086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GB" dirty="0"/>
              <a:t>Pierluigi Tos </a:t>
            </a:r>
          </a:p>
          <a:p>
            <a:r>
              <a:rPr lang="en-GB" sz="1200" b="0" dirty="0"/>
              <a:t>Italy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CAC75A38-8F5B-708E-4AF0-86385A9BDB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997" y="204079"/>
            <a:ext cx="1227988" cy="1468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52348C6D-B900-69D7-E0E5-7161CAEA9B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97" y="236794"/>
            <a:ext cx="1135790" cy="1468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50E072E9-F3B4-BE4E-2858-DE1A8A48A4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0316" y="223568"/>
            <a:ext cx="1065750" cy="1545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1892F53-B470-D7CD-EDC8-916C41F5DA49}"/>
              </a:ext>
            </a:extLst>
          </p:cNvPr>
          <p:cNvSpPr txBox="1"/>
          <p:nvPr/>
        </p:nvSpPr>
        <p:spPr>
          <a:xfrm>
            <a:off x="3672552" y="1691271"/>
            <a:ext cx="23473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Brigitte Van der Heijden</a:t>
            </a:r>
          </a:p>
          <a:p>
            <a:pPr algn="ctr"/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Nederland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4262990-54FA-D3C0-2CB8-A4217345E186}"/>
              </a:ext>
            </a:extLst>
          </p:cNvPr>
          <p:cNvSpPr txBox="1"/>
          <p:nvPr/>
        </p:nvSpPr>
        <p:spPr>
          <a:xfrm>
            <a:off x="1955301" y="1684121"/>
            <a:ext cx="18777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Ignacio</a:t>
            </a:r>
            <a:r>
              <a:rPr lang="es-ES" sz="1400" b="1" i="0" dirty="0">
                <a:solidFill>
                  <a:srgbClr val="514E4C"/>
                </a:solidFill>
                <a:effectLst/>
              </a:rPr>
              <a:t>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Roger de Oña </a:t>
            </a:r>
            <a:r>
              <a:rPr lang="es-E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Espana</a:t>
            </a:r>
            <a:endParaRPr lang="en-GB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4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Egyéni</PresentationFormat>
  <Paragraphs>29</Paragraphs>
  <Slides>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2" baseType="lpstr">
      <vt:lpstr>Office Theme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TOS PIERLUIGI</dc:creator>
  <cp:lastModifiedBy>MX</cp:lastModifiedBy>
  <cp:revision>2</cp:revision>
  <dcterms:created xsi:type="dcterms:W3CDTF">2025-02-01T16:27:13Z</dcterms:created>
  <dcterms:modified xsi:type="dcterms:W3CDTF">2025-02-02T09:34:20Z</dcterms:modified>
</cp:coreProperties>
</file>